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0" r:id="rId2"/>
    <p:sldId id="312" r:id="rId3"/>
    <p:sldId id="313" r:id="rId4"/>
    <p:sldId id="316" r:id="rId5"/>
    <p:sldId id="328" r:id="rId6"/>
    <p:sldId id="32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5AED7"/>
    <a:srgbClr val="2B5681"/>
    <a:srgbClr val="E8F0F8"/>
    <a:srgbClr val="E2ECF6"/>
    <a:srgbClr val="D6E4F2"/>
    <a:srgbClr val="33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6" autoAdjust="0"/>
    <p:restoredTop sz="94629" autoAdjust="0"/>
  </p:normalViewPr>
  <p:slideViewPr>
    <p:cSldViewPr>
      <p:cViewPr varScale="1">
        <p:scale>
          <a:sx n="93" d="100"/>
          <a:sy n="93" d="100"/>
        </p:scale>
        <p:origin x="-90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Package Modeling Status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sz="2000" dirty="0" smtClean="0"/>
              <a:t>IBIS Open Forum</a:t>
            </a:r>
          </a:p>
          <a:p>
            <a:pPr eaLnBrk="1" hangingPunct="1"/>
            <a:r>
              <a:rPr lang="en-US" sz="2000" dirty="0" smtClean="0"/>
              <a:t>December 6, 2013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1600" dirty="0" smtClean="0"/>
              <a:t>Decisions Made</a:t>
            </a:r>
          </a:p>
          <a:p>
            <a:r>
              <a:rPr lang="en-US" sz="1600" dirty="0"/>
              <a:t>What These Decisions Means</a:t>
            </a:r>
            <a:endParaRPr lang="en-US" sz="1600" dirty="0" smtClean="0"/>
          </a:p>
          <a:p>
            <a:r>
              <a:rPr lang="en-US" sz="1600" dirty="0" smtClean="0"/>
              <a:t>Next Decisions</a:t>
            </a:r>
          </a:p>
          <a:p>
            <a:r>
              <a:rPr lang="en-US" sz="1600" dirty="0" smtClean="0"/>
              <a:t>Conclusions</a:t>
            </a:r>
            <a:endParaRPr lang="en-US" sz="1600" dirty="0"/>
          </a:p>
          <a:p>
            <a:endParaRPr lang="en-US" sz="1800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 </a:t>
            </a:r>
            <a:r>
              <a:rPr lang="en-US" dirty="0" smtClean="0"/>
              <a:t>Made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358094"/>
              </p:ext>
            </p:extLst>
          </p:nvPr>
        </p:nvGraphicFramePr>
        <p:xfrm>
          <a:off x="1981200" y="1676400"/>
          <a:ext cx="4711699" cy="381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8988"/>
                <a:gridCol w="523522"/>
                <a:gridCol w="60918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Decisions Made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In .ibs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In EMD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Connectors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Cables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Broadband EBD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MCM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Interposers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3-D structures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Stacked Memory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Splits/Joins of Signal (I/O) in Pacxkage or Die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RDL as separate element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New list of supply (PDN) die pads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Separate package and on-die interconnect model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Package model can include  on-die  model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Broadband I/O Package Modeling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Package PDN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Broadband I/O On-Die Modeling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On-Die PDN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Interconnect coupling (crosstalk) between I/O and I/O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Interconnect coupling between I/O and PDN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Optical Interconnect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68610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These Decisions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signal (I/O) pins there is a one to one correspondence between Pin Number, Die Pad, and Buffer.</a:t>
            </a:r>
          </a:p>
          <a:p>
            <a:r>
              <a:rPr lang="en-US" dirty="0" smtClean="0"/>
              <a:t>There is a Few to Many or Many to Few relationship between supply (PDN) pins and supply die pads, and buffer Pullup, </a:t>
            </a:r>
            <a:r>
              <a:rPr lang="en-US" dirty="0" err="1" smtClean="0"/>
              <a:t>Pulldown</a:t>
            </a:r>
            <a:r>
              <a:rPr lang="en-US" dirty="0" smtClean="0"/>
              <a:t>, Power Clamp and Ground Clamp Reference terminals.</a:t>
            </a:r>
          </a:p>
          <a:p>
            <a:r>
              <a:rPr lang="en-US" dirty="0" smtClean="0"/>
              <a:t>There </a:t>
            </a:r>
            <a:r>
              <a:rPr lang="en-US" b="1" dirty="0" smtClean="0"/>
              <a:t>MAY</a:t>
            </a:r>
            <a:r>
              <a:rPr lang="en-US" dirty="0" smtClean="0"/>
              <a:t> be a </a:t>
            </a:r>
            <a:r>
              <a:rPr lang="en-US" dirty="0"/>
              <a:t>one </a:t>
            </a:r>
            <a:r>
              <a:rPr lang="en-US" dirty="0" smtClean="0"/>
              <a:t>to one correspondence between signal (I/O) Pin Numbers and Signal Names (IBIS 6.0 is not clear on this).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991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105400"/>
          </a:xfrm>
        </p:spPr>
        <p:txBody>
          <a:bodyPr/>
          <a:lstStyle/>
          <a:p>
            <a:r>
              <a:rPr lang="en-US" sz="2800" dirty="0" smtClean="0"/>
              <a:t>Do we support </a:t>
            </a:r>
            <a:r>
              <a:rPr lang="en-US" sz="2800" dirty="0" err="1" smtClean="0"/>
              <a:t>sNp</a:t>
            </a:r>
            <a:r>
              <a:rPr lang="en-US" sz="2800" dirty="0" smtClean="0"/>
              <a:t> directly without requiring they be wrapped in a subckt?</a:t>
            </a:r>
          </a:p>
          <a:p>
            <a:r>
              <a:rPr lang="en-US" sz="2800" dirty="0"/>
              <a:t>Port naming </a:t>
            </a:r>
            <a:r>
              <a:rPr lang="en-US" sz="2800" dirty="0" smtClean="0"/>
              <a:t>options</a:t>
            </a:r>
          </a:p>
          <a:p>
            <a:pPr lvl="1"/>
            <a:r>
              <a:rPr lang="en-US" sz="2400" dirty="0" smtClean="0"/>
              <a:t>Can we identify signal (I/O) ports using </a:t>
            </a:r>
            <a:r>
              <a:rPr lang="en-US" sz="2400" dirty="0" err="1" smtClean="0"/>
              <a:t>Signal_name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Can we identify </a:t>
            </a:r>
            <a:r>
              <a:rPr lang="en-US" sz="2400" dirty="0" smtClean="0"/>
              <a:t>supply (PDN) </a:t>
            </a:r>
            <a:r>
              <a:rPr lang="en-US" sz="2400" dirty="0"/>
              <a:t>ports using </a:t>
            </a:r>
            <a:r>
              <a:rPr lang="en-US" sz="2400" dirty="0" err="1"/>
              <a:t>Signal_name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Can we identify signal (I/O) ports using </a:t>
            </a:r>
            <a:r>
              <a:rPr lang="en-US" sz="2400" dirty="0" err="1" smtClean="0"/>
              <a:t>Model_name</a:t>
            </a:r>
            <a:r>
              <a:rPr lang="en-US" sz="2400" dirty="0" smtClean="0"/>
              <a:t>?</a:t>
            </a:r>
          </a:p>
          <a:p>
            <a:r>
              <a:rPr lang="en-US" sz="2800" dirty="0" smtClean="0"/>
              <a:t>Syntax Details</a:t>
            </a:r>
          </a:p>
          <a:p>
            <a:pPr lvl="1"/>
            <a:r>
              <a:rPr lang="en-US" sz="2400" dirty="0" smtClean="0"/>
              <a:t>Should Parameters have Typ, Min, Max values?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601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953000"/>
          </a:xfrm>
        </p:spPr>
        <p:txBody>
          <a:bodyPr/>
          <a:lstStyle/>
          <a:p>
            <a:r>
              <a:rPr lang="en-US" dirty="0" smtClean="0"/>
              <a:t>Interconnect subcircuit ports can have a naming protocol that uniquely identifies each pin, die pad and buffer terminal that can be used at each port of a package or on-die interconnect model.</a:t>
            </a:r>
          </a:p>
          <a:p>
            <a:r>
              <a:rPr lang="en-US" dirty="0" smtClean="0"/>
              <a:t>The port naming protocol can be extended to classes of ports such as signal name, or model name in addition to pin number and die pad name.</a:t>
            </a:r>
          </a:p>
          <a:p>
            <a:r>
              <a:rPr lang="en-US" dirty="0" smtClean="0"/>
              <a:t>Port naming protocol can be parameter tree, or shorthand naming convention.</a:t>
            </a:r>
          </a:p>
          <a:p>
            <a:r>
              <a:rPr lang="en-US" dirty="0" smtClean="0"/>
              <a:t>EMD-Like and BIRD 125 are functionally similar, just syntactical details.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9089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</TotalTime>
  <Words>391</Words>
  <Application>Microsoft Office PowerPoint</Application>
  <PresentationFormat>On-screen Show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Package Modeling Status</vt:lpstr>
      <vt:lpstr>Overview</vt:lpstr>
      <vt:lpstr>Decisions Made</vt:lpstr>
      <vt:lpstr>What These Decisions Mean</vt:lpstr>
      <vt:lpstr>Next Decisions</vt:lpstr>
      <vt:lpstr>Conclusion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169</cp:revision>
  <dcterms:created xsi:type="dcterms:W3CDTF">2010-01-20T19:11:57Z</dcterms:created>
  <dcterms:modified xsi:type="dcterms:W3CDTF">2013-12-06T16:51:34Z</dcterms:modified>
</cp:coreProperties>
</file>